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8288000" cy="32004000"/>
  <p:notesSz cx="6858000" cy="9144000"/>
  <p:defaultTextStyle>
    <a:defPPr>
      <a:defRPr lang="th-TH"/>
    </a:defPPr>
    <a:lvl1pPr marL="0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928642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1857284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2785925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3714567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4643209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5571851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6500492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7429134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30" d="100"/>
          <a:sy n="30" d="100"/>
        </p:scale>
        <p:origin x="-1656" y="2070"/>
      </p:cViewPr>
      <p:guideLst>
        <p:guide orient="horz" pos="1008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CF34C-7FD2-4984-987F-7526DE8D2739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449513" y="685800"/>
            <a:ext cx="1958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D5E0C-8253-42EE-BD17-692DE6357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8004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1pPr>
    <a:lvl2pPr marL="928642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2pPr>
    <a:lvl3pPr marL="1857284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3pPr>
    <a:lvl4pPr marL="2785925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4pPr>
    <a:lvl5pPr marL="3714567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5pPr>
    <a:lvl6pPr marL="4643209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6pPr>
    <a:lvl7pPr marL="5571851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7pPr>
    <a:lvl8pPr marL="6500492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8pPr>
    <a:lvl9pPr marL="7429134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2449513" y="685800"/>
            <a:ext cx="1958975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D5E0C-8253-42EE-BD17-692DE6357D7C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7430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371600" y="9941988"/>
            <a:ext cx="15544800" cy="6860116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743200" y="18135600"/>
            <a:ext cx="12801600" cy="8178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28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57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85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714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6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571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500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429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7136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645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44626" y="20565536"/>
            <a:ext cx="15544800" cy="6356350"/>
          </a:xfrm>
        </p:spPr>
        <p:txBody>
          <a:bodyPr anchor="t"/>
          <a:lstStyle>
            <a:lvl1pPr algn="l">
              <a:defRPr sz="81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444626" y="13564664"/>
            <a:ext cx="15544800" cy="7000872"/>
          </a:xfrm>
        </p:spPr>
        <p:txBody>
          <a:bodyPr anchor="b"/>
          <a:lstStyle>
            <a:lvl1pPr marL="0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1pPr>
            <a:lvl2pPr marL="928642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2pPr>
            <a:lvl3pPr marL="185728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8592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4pPr>
            <a:lvl5pPr marL="371456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5pPr>
            <a:lvl6pPr marL="464320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6pPr>
            <a:lvl7pPr marL="5571851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7pPr>
            <a:lvl8pPr marL="650049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8pPr>
            <a:lvl9pPr marL="7429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540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914400" y="7467603"/>
            <a:ext cx="8077200" cy="21121161"/>
          </a:xfrm>
        </p:spPr>
        <p:txBody>
          <a:bodyPr/>
          <a:lstStyle>
            <a:lvl1pPr>
              <a:defRPr sz="5700"/>
            </a:lvl1pPr>
            <a:lvl2pPr>
              <a:defRPr sz="49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9296400" y="7467603"/>
            <a:ext cx="8077200" cy="21121161"/>
          </a:xfrm>
        </p:spPr>
        <p:txBody>
          <a:bodyPr/>
          <a:lstStyle>
            <a:lvl1pPr>
              <a:defRPr sz="5700"/>
            </a:lvl1pPr>
            <a:lvl2pPr>
              <a:defRPr sz="49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07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914400" y="7163861"/>
            <a:ext cx="8080376" cy="2985556"/>
          </a:xfrm>
        </p:spPr>
        <p:txBody>
          <a:bodyPr anchor="b"/>
          <a:lstStyle>
            <a:lvl1pPr marL="0" indent="0">
              <a:buNone/>
              <a:defRPr sz="4900" b="1"/>
            </a:lvl1pPr>
            <a:lvl2pPr marL="928642" indent="0">
              <a:buNone/>
              <a:defRPr sz="4100" b="1"/>
            </a:lvl2pPr>
            <a:lvl3pPr marL="1857284" indent="0">
              <a:buNone/>
              <a:defRPr sz="3700" b="1"/>
            </a:lvl3pPr>
            <a:lvl4pPr marL="2785925" indent="0">
              <a:buNone/>
              <a:defRPr sz="3200" b="1"/>
            </a:lvl4pPr>
            <a:lvl5pPr marL="3714567" indent="0">
              <a:buNone/>
              <a:defRPr sz="3200" b="1"/>
            </a:lvl5pPr>
            <a:lvl6pPr marL="4643209" indent="0">
              <a:buNone/>
              <a:defRPr sz="3200" b="1"/>
            </a:lvl6pPr>
            <a:lvl7pPr marL="5571851" indent="0">
              <a:buNone/>
              <a:defRPr sz="3200" b="1"/>
            </a:lvl7pPr>
            <a:lvl8pPr marL="6500492" indent="0">
              <a:buNone/>
              <a:defRPr sz="3200" b="1"/>
            </a:lvl8pPr>
            <a:lvl9pPr marL="7429134" indent="0">
              <a:buNone/>
              <a:defRPr sz="32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914400" y="10149417"/>
            <a:ext cx="8080376" cy="18439344"/>
          </a:xfrm>
        </p:spPr>
        <p:txBody>
          <a:bodyPr/>
          <a:lstStyle>
            <a:lvl1pPr>
              <a:defRPr sz="4900"/>
            </a:lvl1pPr>
            <a:lvl2pPr>
              <a:defRPr sz="4100"/>
            </a:lvl2pPr>
            <a:lvl3pPr>
              <a:defRPr sz="37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9290059" y="7163861"/>
            <a:ext cx="8083550" cy="2985556"/>
          </a:xfrm>
        </p:spPr>
        <p:txBody>
          <a:bodyPr anchor="b"/>
          <a:lstStyle>
            <a:lvl1pPr marL="0" indent="0">
              <a:buNone/>
              <a:defRPr sz="4900" b="1"/>
            </a:lvl1pPr>
            <a:lvl2pPr marL="928642" indent="0">
              <a:buNone/>
              <a:defRPr sz="4100" b="1"/>
            </a:lvl2pPr>
            <a:lvl3pPr marL="1857284" indent="0">
              <a:buNone/>
              <a:defRPr sz="3700" b="1"/>
            </a:lvl3pPr>
            <a:lvl4pPr marL="2785925" indent="0">
              <a:buNone/>
              <a:defRPr sz="3200" b="1"/>
            </a:lvl4pPr>
            <a:lvl5pPr marL="3714567" indent="0">
              <a:buNone/>
              <a:defRPr sz="3200" b="1"/>
            </a:lvl5pPr>
            <a:lvl6pPr marL="4643209" indent="0">
              <a:buNone/>
              <a:defRPr sz="3200" b="1"/>
            </a:lvl6pPr>
            <a:lvl7pPr marL="5571851" indent="0">
              <a:buNone/>
              <a:defRPr sz="3200" b="1"/>
            </a:lvl7pPr>
            <a:lvl8pPr marL="6500492" indent="0">
              <a:buNone/>
              <a:defRPr sz="3200" b="1"/>
            </a:lvl8pPr>
            <a:lvl9pPr marL="7429134" indent="0">
              <a:buNone/>
              <a:defRPr sz="32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9290059" y="10149417"/>
            <a:ext cx="8083550" cy="18439344"/>
          </a:xfrm>
        </p:spPr>
        <p:txBody>
          <a:bodyPr/>
          <a:lstStyle>
            <a:lvl1pPr>
              <a:defRPr sz="4900"/>
            </a:lvl1pPr>
            <a:lvl2pPr>
              <a:defRPr sz="4100"/>
            </a:lvl2pPr>
            <a:lvl3pPr>
              <a:defRPr sz="37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396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518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1042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9" y="1274234"/>
            <a:ext cx="6016626" cy="5422900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150100" y="1274236"/>
            <a:ext cx="10223500" cy="27314528"/>
          </a:xfrm>
        </p:spPr>
        <p:txBody>
          <a:bodyPr/>
          <a:lstStyle>
            <a:lvl1pPr>
              <a:defRPr sz="6500"/>
            </a:lvl1pPr>
            <a:lvl2pPr>
              <a:defRPr sz="5700"/>
            </a:lvl2pPr>
            <a:lvl3pPr>
              <a:defRPr sz="49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914409" y="6697136"/>
            <a:ext cx="6016626" cy="21891628"/>
          </a:xfrm>
        </p:spPr>
        <p:txBody>
          <a:bodyPr/>
          <a:lstStyle>
            <a:lvl1pPr marL="0" indent="0">
              <a:buNone/>
              <a:defRPr sz="2900"/>
            </a:lvl1pPr>
            <a:lvl2pPr marL="928642" indent="0">
              <a:buNone/>
              <a:defRPr sz="2400"/>
            </a:lvl2pPr>
            <a:lvl3pPr marL="1857284" indent="0">
              <a:buNone/>
              <a:defRPr sz="2100"/>
            </a:lvl3pPr>
            <a:lvl4pPr marL="2785925" indent="0">
              <a:buNone/>
              <a:defRPr sz="1800"/>
            </a:lvl4pPr>
            <a:lvl5pPr marL="3714567" indent="0">
              <a:buNone/>
              <a:defRPr sz="1800"/>
            </a:lvl5pPr>
            <a:lvl6pPr marL="4643209" indent="0">
              <a:buNone/>
              <a:defRPr sz="1800"/>
            </a:lvl6pPr>
            <a:lvl7pPr marL="5571851" indent="0">
              <a:buNone/>
              <a:defRPr sz="1800"/>
            </a:lvl7pPr>
            <a:lvl8pPr marL="6500492" indent="0">
              <a:buNone/>
              <a:defRPr sz="1800"/>
            </a:lvl8pPr>
            <a:lvl9pPr marL="7429134" indent="0">
              <a:buNone/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006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584576" y="22402800"/>
            <a:ext cx="10972800" cy="2644778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584576" y="2859616"/>
            <a:ext cx="10972800" cy="19202400"/>
          </a:xfrm>
        </p:spPr>
        <p:txBody>
          <a:bodyPr/>
          <a:lstStyle>
            <a:lvl1pPr marL="0" indent="0">
              <a:buNone/>
              <a:defRPr sz="6500"/>
            </a:lvl1pPr>
            <a:lvl2pPr marL="928642" indent="0">
              <a:buNone/>
              <a:defRPr sz="5700"/>
            </a:lvl2pPr>
            <a:lvl3pPr marL="1857284" indent="0">
              <a:buNone/>
              <a:defRPr sz="4900"/>
            </a:lvl3pPr>
            <a:lvl4pPr marL="2785925" indent="0">
              <a:buNone/>
              <a:defRPr sz="4100"/>
            </a:lvl4pPr>
            <a:lvl5pPr marL="3714567" indent="0">
              <a:buNone/>
              <a:defRPr sz="4100"/>
            </a:lvl5pPr>
            <a:lvl6pPr marL="4643209" indent="0">
              <a:buNone/>
              <a:defRPr sz="4100"/>
            </a:lvl6pPr>
            <a:lvl7pPr marL="5571851" indent="0">
              <a:buNone/>
              <a:defRPr sz="4100"/>
            </a:lvl7pPr>
            <a:lvl8pPr marL="6500492" indent="0">
              <a:buNone/>
              <a:defRPr sz="4100"/>
            </a:lvl8pPr>
            <a:lvl9pPr marL="7429134" indent="0">
              <a:buNone/>
              <a:defRPr sz="41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3584576" y="25047578"/>
            <a:ext cx="10972800" cy="3756022"/>
          </a:xfrm>
        </p:spPr>
        <p:txBody>
          <a:bodyPr/>
          <a:lstStyle>
            <a:lvl1pPr marL="0" indent="0">
              <a:buNone/>
              <a:defRPr sz="2900"/>
            </a:lvl1pPr>
            <a:lvl2pPr marL="928642" indent="0">
              <a:buNone/>
              <a:defRPr sz="2400"/>
            </a:lvl2pPr>
            <a:lvl3pPr marL="1857284" indent="0">
              <a:buNone/>
              <a:defRPr sz="2100"/>
            </a:lvl3pPr>
            <a:lvl4pPr marL="2785925" indent="0">
              <a:buNone/>
              <a:defRPr sz="1800"/>
            </a:lvl4pPr>
            <a:lvl5pPr marL="3714567" indent="0">
              <a:buNone/>
              <a:defRPr sz="1800"/>
            </a:lvl5pPr>
            <a:lvl6pPr marL="4643209" indent="0">
              <a:buNone/>
              <a:defRPr sz="1800"/>
            </a:lvl6pPr>
            <a:lvl7pPr marL="5571851" indent="0">
              <a:buNone/>
              <a:defRPr sz="1800"/>
            </a:lvl7pPr>
            <a:lvl8pPr marL="6500492" indent="0">
              <a:buNone/>
              <a:defRPr sz="1800"/>
            </a:lvl8pPr>
            <a:lvl9pPr marL="7429134" indent="0">
              <a:buNone/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094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137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13258800" y="1281649"/>
            <a:ext cx="4114800" cy="27307116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914400" y="1281649"/>
            <a:ext cx="12039600" cy="27307116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79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914400" y="1281644"/>
            <a:ext cx="16459200" cy="5334000"/>
          </a:xfrm>
          <a:prstGeom prst="rect">
            <a:avLst/>
          </a:prstGeom>
        </p:spPr>
        <p:txBody>
          <a:bodyPr vert="horz" lIns="185728" tIns="92864" rIns="185728" bIns="92864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914400" y="7467603"/>
            <a:ext cx="16459200" cy="21121161"/>
          </a:xfrm>
          <a:prstGeom prst="rect">
            <a:avLst/>
          </a:prstGeom>
        </p:spPr>
        <p:txBody>
          <a:bodyPr vert="horz" lIns="185728" tIns="92864" rIns="185728" bIns="92864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914400" y="29662971"/>
            <a:ext cx="4267200" cy="1703916"/>
          </a:xfrm>
          <a:prstGeom prst="rect">
            <a:avLst/>
          </a:prstGeom>
        </p:spPr>
        <p:txBody>
          <a:bodyPr vert="horz" lIns="185728" tIns="92864" rIns="185728" bIns="92864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4F16D-F80D-43B1-9266-87EBCFFCE0F1}" type="datetimeFigureOut">
              <a:rPr lang="th-TH" smtClean="0"/>
              <a:t>11/09/58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6248400" y="29662971"/>
            <a:ext cx="5791200" cy="1703916"/>
          </a:xfrm>
          <a:prstGeom prst="rect">
            <a:avLst/>
          </a:prstGeom>
        </p:spPr>
        <p:txBody>
          <a:bodyPr vert="horz" lIns="185728" tIns="92864" rIns="185728" bIns="92864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13106400" y="29662971"/>
            <a:ext cx="4267200" cy="1703916"/>
          </a:xfrm>
          <a:prstGeom prst="rect">
            <a:avLst/>
          </a:prstGeom>
        </p:spPr>
        <p:txBody>
          <a:bodyPr vert="horz" lIns="185728" tIns="92864" rIns="185728" bIns="92864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303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57284" rtl="0" eaLnBrk="1" latinLnBrk="0" hangingPunct="1">
        <a:spcBef>
          <a:spcPct val="0"/>
        </a:spcBef>
        <a:buNone/>
        <a:defRPr sz="8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96481" indent="-696481" algn="l" defTabSz="1857284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509043" indent="-580401" algn="l" defTabSz="1857284" rtl="0" eaLnBrk="1" latinLnBrk="0" hangingPunct="1">
        <a:spcBef>
          <a:spcPct val="20000"/>
        </a:spcBef>
        <a:buFont typeface="Arial" pitchFamily="34" charset="0"/>
        <a:buChar char="–"/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321604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250246" indent="-464321" algn="l" defTabSz="1857284" rtl="0" eaLnBrk="1" latinLnBrk="0" hangingPunct="1">
        <a:spcBef>
          <a:spcPct val="20000"/>
        </a:spcBef>
        <a:buFont typeface="Arial" pitchFamily="34" charset="0"/>
        <a:buChar char="–"/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78888" indent="-464321" algn="l" defTabSz="1857284" rtl="0" eaLnBrk="1" latinLnBrk="0" hangingPunct="1">
        <a:spcBef>
          <a:spcPct val="20000"/>
        </a:spcBef>
        <a:buFont typeface="Arial" pitchFamily="34" charset="0"/>
        <a:buChar char="»"/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107530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036172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6964813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7893455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928642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1857284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2785925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3714567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4643209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5571851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6500492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7429134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g"/><Relationship Id="rId3" Type="http://schemas.openxmlformats.org/officeDocument/2006/relationships/image" Target="../media/image1.gif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5" Type="http://schemas.openxmlformats.org/officeDocument/2006/relationships/image" Target="../media/image13.pn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gif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198"/>
            <a:ext cx="18288000" cy="4434858"/>
          </a:xfrm>
          <a:prstGeom prst="rect">
            <a:avLst/>
          </a:prstGeom>
          <a:solidFill>
            <a:srgbClr val="FF0000"/>
          </a:solidFill>
        </p:spPr>
        <p:txBody>
          <a:bodyPr wrap="square" lIns="185728" tIns="92864" rIns="185728" bIns="92864" rtlCol="0">
            <a:spAutoFit/>
          </a:bodyPr>
          <a:lstStyle/>
          <a:p>
            <a:r>
              <a:rPr lang="th-TH" sz="138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แนวทางการจัดการ</a:t>
            </a:r>
          </a:p>
          <a:p>
            <a:r>
              <a:rPr lang="th-TH" sz="138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ของเสียอันตรายชุมชน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0054" y="29449455"/>
            <a:ext cx="18308054" cy="255454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th-TH" sz="8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สำนักงานทรัพยากรธรรมชาติและสิ่งแวดล้อมจังหวัดยโสธร</a:t>
            </a:r>
          </a:p>
          <a:p>
            <a:pPr algn="r"/>
            <a:r>
              <a:rPr lang="th-TH" sz="8000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๐๔๕๗๑๕๔๖๖</a:t>
            </a:r>
            <a:endParaRPr lang="th-TH" sz="80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30" name="Picture 6" descr="ตราสัญลักษณ์กระทรวงทรัพยากรธรรมชาติและสิ่งแวดล้อม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630464"/>
            <a:ext cx="1877211" cy="214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Mnre-pc\แชร์ข้อมูล\ทำสติกเกอร์ของเสียอันตราย\bin-297863_64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2211" y="76200"/>
            <a:ext cx="4357189" cy="435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200526" y="6858000"/>
            <a:ext cx="14706600" cy="236220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71600" indent="-1371600">
              <a:buAutoNum type="thaiNumPeriod"/>
            </a:pPr>
            <a:r>
              <a:rPr lang="th-TH" sz="8000" b="1" dirty="0" smtClean="0">
                <a:solidFill>
                  <a:srgbClr val="070707"/>
                </a:solidFill>
                <a:latin typeface="TH SarabunIT๙" pitchFamily="34" charset="-34"/>
                <a:cs typeface="TH SarabunIT๙" pitchFamily="34" charset="-34"/>
              </a:rPr>
              <a:t>สร้างกลไกการคัดแยก </a:t>
            </a:r>
          </a:p>
          <a:p>
            <a:r>
              <a:rPr lang="th-TH" sz="8000" b="1" dirty="0">
                <a:solidFill>
                  <a:srgbClr val="070707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8000" b="1" dirty="0" smtClean="0">
                <a:solidFill>
                  <a:srgbClr val="070707"/>
                </a:solidFill>
                <a:latin typeface="TH SarabunIT๙" pitchFamily="34" charset="-34"/>
                <a:cs typeface="TH SarabunIT๙" pitchFamily="34" charset="-34"/>
              </a:rPr>
              <a:t>     สร้างองค์ความรู้</a:t>
            </a:r>
            <a:r>
              <a:rPr lang="th-TH" sz="8000" b="1" dirty="0">
                <a:solidFill>
                  <a:srgbClr val="070707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8000" b="1" dirty="0" smtClean="0">
                <a:solidFill>
                  <a:srgbClr val="070707"/>
                </a:solidFill>
                <a:latin typeface="TH SarabunIT๙" pitchFamily="34" charset="-34"/>
                <a:cs typeface="TH SarabunIT๙" pitchFamily="34" charset="-34"/>
              </a:rPr>
              <a:t>อบรม</a:t>
            </a:r>
            <a:endParaRPr lang="th-TH" sz="72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5" name="สี่เหลี่ยมผืนผ้า 34"/>
          <p:cNvSpPr/>
          <p:nvPr/>
        </p:nvSpPr>
        <p:spPr>
          <a:xfrm>
            <a:off x="3352800" y="10591800"/>
            <a:ext cx="14706600" cy="236220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                              ๒. การแยกทิ้ง</a:t>
            </a:r>
            <a:endParaRPr lang="th-TH" sz="8000" b="1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6" name="สี่เหลี่ยมผืนผ้า 35"/>
          <p:cNvSpPr/>
          <p:nvPr/>
        </p:nvSpPr>
        <p:spPr>
          <a:xfrm>
            <a:off x="176463" y="14325600"/>
            <a:ext cx="14706600" cy="236220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8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๓. การเก็บรวบรวม</a:t>
            </a:r>
            <a:endParaRPr lang="th-TH" sz="8000" b="1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086" y="5039710"/>
            <a:ext cx="17333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000" b="1" i="1" dirty="0" smtClean="0">
                <a:latin typeface="TH SarabunIT๙" pitchFamily="34" charset="-34"/>
                <a:cs typeface="TH SarabunIT๙" pitchFamily="34" charset="-34"/>
              </a:rPr>
              <a:t>๖  ขั้นตอนหลัก การจัดการของเสียอันตรายชุมชน  </a:t>
            </a:r>
            <a:endParaRPr lang="th-TH" sz="8000" b="1" i="1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วงรี 5"/>
          <p:cNvSpPr/>
          <p:nvPr/>
        </p:nvSpPr>
        <p:spPr>
          <a:xfrm>
            <a:off x="13563600" y="6401697"/>
            <a:ext cx="4495800" cy="346665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6" name="วงรี 45"/>
          <p:cNvSpPr/>
          <p:nvPr/>
        </p:nvSpPr>
        <p:spPr>
          <a:xfrm>
            <a:off x="6165147" y="10039573"/>
            <a:ext cx="4495800" cy="3466651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9" name="สี่เหลี่ยมผืนผ้า 58"/>
          <p:cNvSpPr/>
          <p:nvPr/>
        </p:nvSpPr>
        <p:spPr>
          <a:xfrm>
            <a:off x="3143423" y="18497774"/>
            <a:ext cx="14706600" cy="236220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                              ๔. การขนส่ง</a:t>
            </a:r>
          </a:p>
          <a:p>
            <a:pPr algn="ctr"/>
            <a:r>
              <a:rPr lang="th-TH" sz="8000" b="1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8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                              ไปยังสถานที่จัดการ</a:t>
            </a:r>
            <a:endParaRPr lang="th-TH" sz="8000" b="1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0" name="วงรี 59"/>
          <p:cNvSpPr/>
          <p:nvPr/>
        </p:nvSpPr>
        <p:spPr>
          <a:xfrm>
            <a:off x="2229023" y="17945549"/>
            <a:ext cx="4495800" cy="3466651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1" name="วงรี 60"/>
          <p:cNvSpPr/>
          <p:nvPr/>
        </p:nvSpPr>
        <p:spPr>
          <a:xfrm>
            <a:off x="6914009" y="17911390"/>
            <a:ext cx="4495800" cy="3466651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2" name="สี่เหลี่ยมผืนผ้า 61"/>
          <p:cNvSpPr/>
          <p:nvPr/>
        </p:nvSpPr>
        <p:spPr>
          <a:xfrm>
            <a:off x="176463" y="22326600"/>
            <a:ext cx="14706600" cy="236220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8000" b="1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๕</a:t>
            </a:r>
            <a:r>
              <a:rPr lang="th-TH" sz="8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. การรีไซเคิล</a:t>
            </a:r>
            <a:endParaRPr lang="th-TH" sz="8000" b="1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3" name="วงรี 62"/>
          <p:cNvSpPr/>
          <p:nvPr/>
        </p:nvSpPr>
        <p:spPr>
          <a:xfrm>
            <a:off x="7767974" y="21831749"/>
            <a:ext cx="4495800" cy="3466651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4" name="วงรี 63"/>
          <p:cNvSpPr/>
          <p:nvPr/>
        </p:nvSpPr>
        <p:spPr>
          <a:xfrm>
            <a:off x="12452960" y="21797590"/>
            <a:ext cx="4495800" cy="3466651"/>
          </a:xfrm>
          <a:prstGeom prst="ellipse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5" name="สี่เหลี่ยมผืนผ้า 64"/>
          <p:cNvSpPr/>
          <p:nvPr/>
        </p:nvSpPr>
        <p:spPr>
          <a:xfrm>
            <a:off x="3143423" y="26268411"/>
            <a:ext cx="14706600" cy="236220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                              ๖. การบำบัด</a:t>
            </a:r>
            <a:endParaRPr lang="en-US" sz="8000" b="1" dirty="0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en-US" sz="8000" b="1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en-US" sz="8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                                /</a:t>
            </a:r>
            <a:r>
              <a:rPr lang="th-TH" sz="8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การกำจัด</a:t>
            </a:r>
            <a:endParaRPr lang="th-TH" sz="8000" b="1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6" name="วงรี 65"/>
          <p:cNvSpPr/>
          <p:nvPr/>
        </p:nvSpPr>
        <p:spPr>
          <a:xfrm>
            <a:off x="2401614" y="25716186"/>
            <a:ext cx="4495800" cy="3466651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7" name="วงรี 66"/>
          <p:cNvSpPr/>
          <p:nvPr/>
        </p:nvSpPr>
        <p:spPr>
          <a:xfrm>
            <a:off x="7086600" y="25682027"/>
            <a:ext cx="4495800" cy="3466651"/>
          </a:xfrm>
          <a:prstGeom prst="ellipse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8" name="วงรี 67"/>
          <p:cNvSpPr/>
          <p:nvPr/>
        </p:nvSpPr>
        <p:spPr>
          <a:xfrm>
            <a:off x="8686800" y="6401698"/>
            <a:ext cx="4495800" cy="3466651"/>
          </a:xfrm>
          <a:prstGeom prst="ellipse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\\Mnre-pc\แชร์ข้อมูล\ทำสติกเกอร์ของเสียอันตราย\ขยะอันตราย\รูปภาพ11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91" y="9465468"/>
            <a:ext cx="2913063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วงรี 28"/>
          <p:cNvSpPr/>
          <p:nvPr/>
        </p:nvSpPr>
        <p:spPr>
          <a:xfrm>
            <a:off x="7123386" y="13773374"/>
            <a:ext cx="4495800" cy="3466651"/>
          </a:xfrm>
          <a:prstGeom prst="ellipse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วงรี 29"/>
          <p:cNvSpPr/>
          <p:nvPr/>
        </p:nvSpPr>
        <p:spPr>
          <a:xfrm>
            <a:off x="11963400" y="13759329"/>
            <a:ext cx="4495800" cy="3466651"/>
          </a:xfrm>
          <a:prstGeom prst="ellipse">
            <a:avLst/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550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67</Words>
  <Application>Microsoft Office PowerPoint</Application>
  <PresentationFormat>กำหนดเอง</PresentationFormat>
  <Paragraphs>15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Miki</dc:creator>
  <cp:lastModifiedBy>Miki</cp:lastModifiedBy>
  <cp:revision>35</cp:revision>
  <dcterms:created xsi:type="dcterms:W3CDTF">2015-09-09T02:35:13Z</dcterms:created>
  <dcterms:modified xsi:type="dcterms:W3CDTF">2015-09-11T07:22:01Z</dcterms:modified>
</cp:coreProperties>
</file>