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8288000" cy="32004000"/>
  <p:notesSz cx="6858000" cy="9144000"/>
  <p:defaultTextStyle>
    <a:defPPr>
      <a:defRPr lang="th-TH"/>
    </a:defPPr>
    <a:lvl1pPr marL="0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928642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1857284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2785925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3714567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4643209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5571851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6500492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7429134" algn="l" defTabSz="1857284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>
        <p:scale>
          <a:sx n="25" d="100"/>
          <a:sy n="25" d="100"/>
        </p:scale>
        <p:origin x="-1860" y="2130"/>
      </p:cViewPr>
      <p:guideLst>
        <p:guide orient="horz" pos="1008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CF34C-7FD2-4984-987F-7526DE8D2739}" type="datetimeFigureOut">
              <a:rPr lang="th-TH" smtClean="0"/>
              <a:t>01/07/59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2449513" y="685800"/>
            <a:ext cx="1958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D5E0C-8253-42EE-BD17-692DE6357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8004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1pPr>
    <a:lvl2pPr marL="928642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2pPr>
    <a:lvl3pPr marL="1857284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3pPr>
    <a:lvl4pPr marL="2785925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4pPr>
    <a:lvl5pPr marL="3714567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5pPr>
    <a:lvl6pPr marL="4643209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6pPr>
    <a:lvl7pPr marL="5571851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7pPr>
    <a:lvl8pPr marL="6500492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8pPr>
    <a:lvl9pPr marL="7429134" algn="l" defTabSz="1857284" rtl="0" eaLnBrk="1" latinLnBrk="0" hangingPunct="1">
      <a:defRPr sz="3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2449513" y="685800"/>
            <a:ext cx="1958975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D5E0C-8253-42EE-BD17-692DE6357D7C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7430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371600" y="9941988"/>
            <a:ext cx="15544800" cy="6860116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2743200" y="18135600"/>
            <a:ext cx="12801600" cy="8178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28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57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85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714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643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571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500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429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01/07/59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7136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01/07/59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76458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44626" y="20565536"/>
            <a:ext cx="15544800" cy="6356350"/>
          </a:xfrm>
        </p:spPr>
        <p:txBody>
          <a:bodyPr anchor="t"/>
          <a:lstStyle>
            <a:lvl1pPr algn="l">
              <a:defRPr sz="81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1444626" y="13564664"/>
            <a:ext cx="15544800" cy="7000872"/>
          </a:xfrm>
        </p:spPr>
        <p:txBody>
          <a:bodyPr anchor="b"/>
          <a:lstStyle>
            <a:lvl1pPr marL="0" indent="0"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1pPr>
            <a:lvl2pPr marL="928642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2pPr>
            <a:lvl3pPr marL="185728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8592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4pPr>
            <a:lvl5pPr marL="371456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5pPr>
            <a:lvl6pPr marL="464320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6pPr>
            <a:lvl7pPr marL="5571851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7pPr>
            <a:lvl8pPr marL="650049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8pPr>
            <a:lvl9pPr marL="7429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01/07/59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7540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914400" y="7467603"/>
            <a:ext cx="8077200" cy="21121161"/>
          </a:xfrm>
        </p:spPr>
        <p:txBody>
          <a:bodyPr/>
          <a:lstStyle>
            <a:lvl1pPr>
              <a:defRPr sz="5700"/>
            </a:lvl1pPr>
            <a:lvl2pPr>
              <a:defRPr sz="4900"/>
            </a:lvl2pPr>
            <a:lvl3pPr>
              <a:defRPr sz="41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9296400" y="7467603"/>
            <a:ext cx="8077200" cy="21121161"/>
          </a:xfrm>
        </p:spPr>
        <p:txBody>
          <a:bodyPr/>
          <a:lstStyle>
            <a:lvl1pPr>
              <a:defRPr sz="5700"/>
            </a:lvl1pPr>
            <a:lvl2pPr>
              <a:defRPr sz="4900"/>
            </a:lvl2pPr>
            <a:lvl3pPr>
              <a:defRPr sz="41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01/07/59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907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914400" y="7163861"/>
            <a:ext cx="8080376" cy="2985556"/>
          </a:xfrm>
        </p:spPr>
        <p:txBody>
          <a:bodyPr anchor="b"/>
          <a:lstStyle>
            <a:lvl1pPr marL="0" indent="0">
              <a:buNone/>
              <a:defRPr sz="4900" b="1"/>
            </a:lvl1pPr>
            <a:lvl2pPr marL="928642" indent="0">
              <a:buNone/>
              <a:defRPr sz="4100" b="1"/>
            </a:lvl2pPr>
            <a:lvl3pPr marL="1857284" indent="0">
              <a:buNone/>
              <a:defRPr sz="3700" b="1"/>
            </a:lvl3pPr>
            <a:lvl4pPr marL="2785925" indent="0">
              <a:buNone/>
              <a:defRPr sz="3200" b="1"/>
            </a:lvl4pPr>
            <a:lvl5pPr marL="3714567" indent="0">
              <a:buNone/>
              <a:defRPr sz="3200" b="1"/>
            </a:lvl5pPr>
            <a:lvl6pPr marL="4643209" indent="0">
              <a:buNone/>
              <a:defRPr sz="3200" b="1"/>
            </a:lvl6pPr>
            <a:lvl7pPr marL="5571851" indent="0">
              <a:buNone/>
              <a:defRPr sz="3200" b="1"/>
            </a:lvl7pPr>
            <a:lvl8pPr marL="6500492" indent="0">
              <a:buNone/>
              <a:defRPr sz="3200" b="1"/>
            </a:lvl8pPr>
            <a:lvl9pPr marL="7429134" indent="0">
              <a:buNone/>
              <a:defRPr sz="32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914400" y="10149417"/>
            <a:ext cx="8080376" cy="18439344"/>
          </a:xfrm>
        </p:spPr>
        <p:txBody>
          <a:bodyPr/>
          <a:lstStyle>
            <a:lvl1pPr>
              <a:defRPr sz="4900"/>
            </a:lvl1pPr>
            <a:lvl2pPr>
              <a:defRPr sz="4100"/>
            </a:lvl2pPr>
            <a:lvl3pPr>
              <a:defRPr sz="37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9290059" y="7163861"/>
            <a:ext cx="8083550" cy="2985556"/>
          </a:xfrm>
        </p:spPr>
        <p:txBody>
          <a:bodyPr anchor="b"/>
          <a:lstStyle>
            <a:lvl1pPr marL="0" indent="0">
              <a:buNone/>
              <a:defRPr sz="4900" b="1"/>
            </a:lvl1pPr>
            <a:lvl2pPr marL="928642" indent="0">
              <a:buNone/>
              <a:defRPr sz="4100" b="1"/>
            </a:lvl2pPr>
            <a:lvl3pPr marL="1857284" indent="0">
              <a:buNone/>
              <a:defRPr sz="3700" b="1"/>
            </a:lvl3pPr>
            <a:lvl4pPr marL="2785925" indent="0">
              <a:buNone/>
              <a:defRPr sz="3200" b="1"/>
            </a:lvl4pPr>
            <a:lvl5pPr marL="3714567" indent="0">
              <a:buNone/>
              <a:defRPr sz="3200" b="1"/>
            </a:lvl5pPr>
            <a:lvl6pPr marL="4643209" indent="0">
              <a:buNone/>
              <a:defRPr sz="3200" b="1"/>
            </a:lvl6pPr>
            <a:lvl7pPr marL="5571851" indent="0">
              <a:buNone/>
              <a:defRPr sz="3200" b="1"/>
            </a:lvl7pPr>
            <a:lvl8pPr marL="6500492" indent="0">
              <a:buNone/>
              <a:defRPr sz="3200" b="1"/>
            </a:lvl8pPr>
            <a:lvl9pPr marL="7429134" indent="0">
              <a:buNone/>
              <a:defRPr sz="32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9290059" y="10149417"/>
            <a:ext cx="8083550" cy="18439344"/>
          </a:xfrm>
        </p:spPr>
        <p:txBody>
          <a:bodyPr/>
          <a:lstStyle>
            <a:lvl1pPr>
              <a:defRPr sz="4900"/>
            </a:lvl1pPr>
            <a:lvl2pPr>
              <a:defRPr sz="4100"/>
            </a:lvl2pPr>
            <a:lvl3pPr>
              <a:defRPr sz="37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01/07/59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13964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01/07/59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05188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01/07/59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10422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9" y="1274234"/>
            <a:ext cx="6016626" cy="5422900"/>
          </a:xfrm>
        </p:spPr>
        <p:txBody>
          <a:bodyPr anchor="b"/>
          <a:lstStyle>
            <a:lvl1pPr algn="l">
              <a:defRPr sz="4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7150100" y="1274236"/>
            <a:ext cx="10223500" cy="27314528"/>
          </a:xfrm>
        </p:spPr>
        <p:txBody>
          <a:bodyPr/>
          <a:lstStyle>
            <a:lvl1pPr>
              <a:defRPr sz="6500"/>
            </a:lvl1pPr>
            <a:lvl2pPr>
              <a:defRPr sz="5700"/>
            </a:lvl2pPr>
            <a:lvl3pPr>
              <a:defRPr sz="49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914409" y="6697136"/>
            <a:ext cx="6016626" cy="21891628"/>
          </a:xfrm>
        </p:spPr>
        <p:txBody>
          <a:bodyPr/>
          <a:lstStyle>
            <a:lvl1pPr marL="0" indent="0">
              <a:buNone/>
              <a:defRPr sz="2900"/>
            </a:lvl1pPr>
            <a:lvl2pPr marL="928642" indent="0">
              <a:buNone/>
              <a:defRPr sz="2400"/>
            </a:lvl2pPr>
            <a:lvl3pPr marL="1857284" indent="0">
              <a:buNone/>
              <a:defRPr sz="2100"/>
            </a:lvl3pPr>
            <a:lvl4pPr marL="2785925" indent="0">
              <a:buNone/>
              <a:defRPr sz="1800"/>
            </a:lvl4pPr>
            <a:lvl5pPr marL="3714567" indent="0">
              <a:buNone/>
              <a:defRPr sz="1800"/>
            </a:lvl5pPr>
            <a:lvl6pPr marL="4643209" indent="0">
              <a:buNone/>
              <a:defRPr sz="1800"/>
            </a:lvl6pPr>
            <a:lvl7pPr marL="5571851" indent="0">
              <a:buNone/>
              <a:defRPr sz="1800"/>
            </a:lvl7pPr>
            <a:lvl8pPr marL="6500492" indent="0">
              <a:buNone/>
              <a:defRPr sz="1800"/>
            </a:lvl8pPr>
            <a:lvl9pPr marL="7429134" indent="0">
              <a:buNone/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01/07/59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0069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584576" y="22402800"/>
            <a:ext cx="10972800" cy="2644778"/>
          </a:xfrm>
        </p:spPr>
        <p:txBody>
          <a:bodyPr anchor="b"/>
          <a:lstStyle>
            <a:lvl1pPr algn="l">
              <a:defRPr sz="4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584576" y="2859616"/>
            <a:ext cx="10972800" cy="19202400"/>
          </a:xfrm>
        </p:spPr>
        <p:txBody>
          <a:bodyPr/>
          <a:lstStyle>
            <a:lvl1pPr marL="0" indent="0">
              <a:buNone/>
              <a:defRPr sz="6500"/>
            </a:lvl1pPr>
            <a:lvl2pPr marL="928642" indent="0">
              <a:buNone/>
              <a:defRPr sz="5700"/>
            </a:lvl2pPr>
            <a:lvl3pPr marL="1857284" indent="0">
              <a:buNone/>
              <a:defRPr sz="4900"/>
            </a:lvl3pPr>
            <a:lvl4pPr marL="2785925" indent="0">
              <a:buNone/>
              <a:defRPr sz="4100"/>
            </a:lvl4pPr>
            <a:lvl5pPr marL="3714567" indent="0">
              <a:buNone/>
              <a:defRPr sz="4100"/>
            </a:lvl5pPr>
            <a:lvl6pPr marL="4643209" indent="0">
              <a:buNone/>
              <a:defRPr sz="4100"/>
            </a:lvl6pPr>
            <a:lvl7pPr marL="5571851" indent="0">
              <a:buNone/>
              <a:defRPr sz="4100"/>
            </a:lvl7pPr>
            <a:lvl8pPr marL="6500492" indent="0">
              <a:buNone/>
              <a:defRPr sz="4100"/>
            </a:lvl8pPr>
            <a:lvl9pPr marL="7429134" indent="0">
              <a:buNone/>
              <a:defRPr sz="41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3584576" y="25047578"/>
            <a:ext cx="10972800" cy="3756022"/>
          </a:xfrm>
        </p:spPr>
        <p:txBody>
          <a:bodyPr/>
          <a:lstStyle>
            <a:lvl1pPr marL="0" indent="0">
              <a:buNone/>
              <a:defRPr sz="2900"/>
            </a:lvl1pPr>
            <a:lvl2pPr marL="928642" indent="0">
              <a:buNone/>
              <a:defRPr sz="2400"/>
            </a:lvl2pPr>
            <a:lvl3pPr marL="1857284" indent="0">
              <a:buNone/>
              <a:defRPr sz="2100"/>
            </a:lvl3pPr>
            <a:lvl4pPr marL="2785925" indent="0">
              <a:buNone/>
              <a:defRPr sz="1800"/>
            </a:lvl4pPr>
            <a:lvl5pPr marL="3714567" indent="0">
              <a:buNone/>
              <a:defRPr sz="1800"/>
            </a:lvl5pPr>
            <a:lvl6pPr marL="4643209" indent="0">
              <a:buNone/>
              <a:defRPr sz="1800"/>
            </a:lvl6pPr>
            <a:lvl7pPr marL="5571851" indent="0">
              <a:buNone/>
              <a:defRPr sz="1800"/>
            </a:lvl7pPr>
            <a:lvl8pPr marL="6500492" indent="0">
              <a:buNone/>
              <a:defRPr sz="1800"/>
            </a:lvl8pPr>
            <a:lvl9pPr marL="7429134" indent="0">
              <a:buNone/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01/07/59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50942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01/07/59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1370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13258800" y="1281649"/>
            <a:ext cx="4114800" cy="27307116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914400" y="1281649"/>
            <a:ext cx="12039600" cy="27307116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4F16D-F80D-43B1-9266-87EBCFFCE0F1}" type="datetimeFigureOut">
              <a:rPr lang="th-TH" smtClean="0"/>
              <a:t>01/07/59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179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914400" y="1281644"/>
            <a:ext cx="16459200" cy="5334000"/>
          </a:xfrm>
          <a:prstGeom prst="rect">
            <a:avLst/>
          </a:prstGeom>
        </p:spPr>
        <p:txBody>
          <a:bodyPr vert="horz" lIns="185728" tIns="92864" rIns="185728" bIns="92864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914400" y="7467603"/>
            <a:ext cx="16459200" cy="21121161"/>
          </a:xfrm>
          <a:prstGeom prst="rect">
            <a:avLst/>
          </a:prstGeom>
        </p:spPr>
        <p:txBody>
          <a:bodyPr vert="horz" lIns="185728" tIns="92864" rIns="185728" bIns="92864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914400" y="29662971"/>
            <a:ext cx="4267200" cy="1703916"/>
          </a:xfrm>
          <a:prstGeom prst="rect">
            <a:avLst/>
          </a:prstGeom>
        </p:spPr>
        <p:txBody>
          <a:bodyPr vert="horz" lIns="185728" tIns="92864" rIns="185728" bIns="92864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4F16D-F80D-43B1-9266-87EBCFFCE0F1}" type="datetimeFigureOut">
              <a:rPr lang="th-TH" smtClean="0"/>
              <a:t>01/07/59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6248400" y="29662971"/>
            <a:ext cx="5791200" cy="1703916"/>
          </a:xfrm>
          <a:prstGeom prst="rect">
            <a:avLst/>
          </a:prstGeom>
        </p:spPr>
        <p:txBody>
          <a:bodyPr vert="horz" lIns="185728" tIns="92864" rIns="185728" bIns="92864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13106400" y="29662971"/>
            <a:ext cx="4267200" cy="1703916"/>
          </a:xfrm>
          <a:prstGeom prst="rect">
            <a:avLst/>
          </a:prstGeom>
        </p:spPr>
        <p:txBody>
          <a:bodyPr vert="horz" lIns="185728" tIns="92864" rIns="185728" bIns="92864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F1B27-BE50-4190-9526-7FEB2C05CEA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23033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57284" rtl="0" eaLnBrk="1" latinLnBrk="0" hangingPunct="1">
        <a:spcBef>
          <a:spcPct val="0"/>
        </a:spcBef>
        <a:buNone/>
        <a:defRPr sz="8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96481" indent="-696481" algn="l" defTabSz="1857284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1pPr>
      <a:lvl2pPr marL="1509043" indent="-580401" algn="l" defTabSz="1857284" rtl="0" eaLnBrk="1" latinLnBrk="0" hangingPunct="1">
        <a:spcBef>
          <a:spcPct val="20000"/>
        </a:spcBef>
        <a:buFont typeface="Arial" pitchFamily="34" charset="0"/>
        <a:buChar char="–"/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321604" indent="-464321" algn="l" defTabSz="1857284" rtl="0" eaLnBrk="1" latinLnBrk="0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3pPr>
      <a:lvl4pPr marL="3250246" indent="-464321" algn="l" defTabSz="1857284" rtl="0" eaLnBrk="1" latinLnBrk="0" hangingPunct="1">
        <a:spcBef>
          <a:spcPct val="20000"/>
        </a:spcBef>
        <a:buFont typeface="Arial" pitchFamily="34" charset="0"/>
        <a:buChar char="–"/>
        <a:defRPr sz="4100" kern="1200">
          <a:solidFill>
            <a:schemeClr val="tx1"/>
          </a:solidFill>
          <a:latin typeface="+mn-lt"/>
          <a:ea typeface="+mn-ea"/>
          <a:cs typeface="+mn-cs"/>
        </a:defRPr>
      </a:lvl4pPr>
      <a:lvl5pPr marL="4178888" indent="-464321" algn="l" defTabSz="1857284" rtl="0" eaLnBrk="1" latinLnBrk="0" hangingPunct="1">
        <a:spcBef>
          <a:spcPct val="20000"/>
        </a:spcBef>
        <a:buFont typeface="Arial" pitchFamily="34" charset="0"/>
        <a:buChar char="»"/>
        <a:defRPr sz="4100" kern="1200">
          <a:solidFill>
            <a:schemeClr val="tx1"/>
          </a:solidFill>
          <a:latin typeface="+mn-lt"/>
          <a:ea typeface="+mn-ea"/>
          <a:cs typeface="+mn-cs"/>
        </a:defRPr>
      </a:lvl5pPr>
      <a:lvl6pPr marL="5107530" indent="-464321" algn="l" defTabSz="185728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6pPr>
      <a:lvl7pPr marL="6036172" indent="-464321" algn="l" defTabSz="185728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7pPr>
      <a:lvl8pPr marL="6964813" indent="-464321" algn="l" defTabSz="185728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8pPr>
      <a:lvl9pPr marL="7893455" indent="-464321" algn="l" defTabSz="185728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928642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1857284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2785925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4pPr>
      <a:lvl5pPr marL="3714567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5pPr>
      <a:lvl6pPr marL="4643209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6pPr>
      <a:lvl7pPr marL="5571851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7pPr>
      <a:lvl8pPr marL="6500492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8pPr>
      <a:lvl9pPr marL="7429134" algn="l" defTabSz="1857284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2.gif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198"/>
            <a:ext cx="18288000" cy="4740402"/>
          </a:xfrm>
          <a:prstGeom prst="rect">
            <a:avLst/>
          </a:prstGeom>
          <a:solidFill>
            <a:srgbClr val="FF0000"/>
          </a:solidFill>
        </p:spPr>
        <p:txBody>
          <a:bodyPr wrap="square" lIns="185728" tIns="92864" rIns="185728" bIns="92864" rtlCol="0">
            <a:noAutofit/>
          </a:bodyPr>
          <a:lstStyle/>
          <a:p>
            <a:r>
              <a:rPr lang="th-TH" sz="13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    รู้หรือไม่</a:t>
            </a:r>
            <a:r>
              <a:rPr lang="en-US" sz="13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????</a:t>
            </a:r>
            <a:r>
              <a:rPr lang="th-TH" sz="13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th-TH" sz="8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ใ</a:t>
            </a:r>
            <a:r>
              <a:rPr lang="th-TH" sz="7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น</a:t>
            </a:r>
            <a:r>
              <a:rPr lang="th-TH" sz="7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บ้านเรามีของเสีย</a:t>
            </a:r>
            <a:r>
              <a:rPr lang="th-TH" sz="7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อันตราย</a:t>
            </a:r>
          </a:p>
          <a:p>
            <a:r>
              <a:rPr lang="th-TH" sz="7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อะไรบ้าง</a:t>
            </a:r>
            <a:endParaRPr lang="th-TH" sz="115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http://apartmentinsurancesouthflorida.com/wp-content/uploads/2015/07/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4401800"/>
            <a:ext cx="11468100" cy="550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-20054" y="29678054"/>
            <a:ext cx="18308054" cy="232594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algn="r"/>
            <a:endParaRPr lang="th-TH" sz="4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th-TH" sz="4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สำนักงาน</a:t>
            </a:r>
            <a:r>
              <a:rPr lang="th-TH" sz="4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ทรัพยากรธรรมชาติและสิ่งแวดล้อมจังหวัด</a:t>
            </a:r>
            <a:r>
              <a:rPr lang="th-TH" sz="4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ยโส</a:t>
            </a:r>
            <a:r>
              <a:rPr lang="th-TH" sz="4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ธร</a:t>
            </a:r>
            <a:r>
              <a:rPr lang="en-US" sz="4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</a:t>
            </a:r>
            <a:r>
              <a:rPr lang="en-US" sz="4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045715466</a:t>
            </a:r>
            <a:endParaRPr lang="th-TH" sz="44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30" name="Picture 6" descr="ตราสัญลักษณ์กระทรวงทรัพยากรธรรมชาติและสิ่งแวดล้อม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89" y="29756100"/>
            <a:ext cx="1877211" cy="214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Mnre-pc\แชร์ข้อมูล\ทำสติกเกอร์ของเสียอันตราย\bin-297863_64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811" y="291011"/>
            <a:ext cx="4357189" cy="435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Mnre\Desktop\Untitled-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973" y="5851802"/>
            <a:ext cx="6183890" cy="336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:\Users\Mnre\Desktop\1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81" y="10542588"/>
            <a:ext cx="3049119" cy="30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C:\Users\Mnre\Desktop\1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0058400"/>
            <a:ext cx="4230688" cy="261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C:\Users\Mnre\Desktop\original-135964105411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343" y="24221224"/>
            <a:ext cx="5457457" cy="382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9" descr="C:\Users\Mnre\Desktop\19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5936">
            <a:off x="3737742" y="26440551"/>
            <a:ext cx="8581390" cy="333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สี่เหลี่ยมผืนผ้า 27"/>
          <p:cNvSpPr/>
          <p:nvPr/>
        </p:nvSpPr>
        <p:spPr>
          <a:xfrm>
            <a:off x="-298899" y="13792200"/>
            <a:ext cx="6710386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th-TH" sz="6000" b="1" kern="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glow rad="101600">
                    <a:sysClr val="windowText" lastClr="000000">
                      <a:lumMod val="95000"/>
                      <a:lumOff val="5000"/>
                      <a:alpha val="60000"/>
                    </a:sysClr>
                  </a:glow>
                  <a:outerShdw blurRad="38100" dir="11700000" sx="101000" sy="101000" algn="t" rotWithShape="0">
                    <a:prstClr val="black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แบตเตอรี่มือถือ</a:t>
            </a:r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5011800" y="9319736"/>
            <a:ext cx="914400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th-TH" sz="6000" b="1" kern="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glow rad="101600">
                    <a:sysClr val="windowText" lastClr="000000">
                      <a:lumMod val="95000"/>
                      <a:lumOff val="5000"/>
                      <a:alpha val="60000"/>
                    </a:sysClr>
                  </a:glow>
                  <a:outerShdw blurRad="38100" dir="11700000" sx="101000" sy="101000" algn="t" rotWithShape="0">
                    <a:prstClr val="black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ถ่านไฟ</a:t>
            </a:r>
            <a:r>
              <a:rPr lang="th-TH" sz="6000" b="1" kern="0" dirty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glow rad="101600">
                    <a:sysClr val="windowText" lastClr="000000">
                      <a:lumMod val="95000"/>
                      <a:lumOff val="5000"/>
                      <a:alpha val="60000"/>
                    </a:sysClr>
                  </a:glow>
                  <a:outerShdw blurRad="38100" dir="11700000" sx="101000" sy="101000" algn="t" rotWithShape="0">
                    <a:prstClr val="black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ฉ</a:t>
            </a:r>
            <a:r>
              <a:rPr lang="th-TH" sz="6000" b="1" kern="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glow rad="101600">
                    <a:sysClr val="windowText" lastClr="000000">
                      <a:lumMod val="95000"/>
                      <a:lumOff val="5000"/>
                      <a:alpha val="60000"/>
                    </a:sysClr>
                  </a:glow>
                  <a:outerShdw blurRad="38100" dir="11700000" sx="101000" sy="101000" algn="t" rotWithShape="0">
                    <a:prstClr val="black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าย</a:t>
            </a:r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11242044" y="23918066"/>
            <a:ext cx="674445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th-TH" sz="6000" b="1" kern="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glow rad="101600">
                    <a:sysClr val="windowText" lastClr="000000">
                      <a:lumMod val="95000"/>
                      <a:lumOff val="5000"/>
                      <a:alpha val="60000"/>
                    </a:sysClr>
                  </a:glow>
                  <a:outerShdw blurRad="38100" dir="11700000" sx="101000" sy="101000" algn="t" rotWithShape="0">
                    <a:prstClr val="black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ภาชนะบรรจุสารเคมี</a:t>
            </a:r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5475581" y="28422600"/>
            <a:ext cx="8556038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th-TH" sz="6000" b="1" kern="0" spc="-30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glow rad="101600">
                    <a:sysClr val="windowText" lastClr="000000">
                      <a:lumMod val="95000"/>
                      <a:lumOff val="5000"/>
                      <a:alpha val="60000"/>
                    </a:sysClr>
                  </a:glow>
                  <a:outerShdw blurRad="38100" dir="11700000" sx="101000" sy="101000" algn="t" rotWithShape="0">
                    <a:prstClr val="black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หลอด</a:t>
            </a:r>
            <a:r>
              <a:rPr lang="th-TH" sz="6000" b="1" kern="0" spc="-300" dirty="0" err="1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glow rad="101600">
                    <a:sysClr val="windowText" lastClr="000000">
                      <a:lumMod val="95000"/>
                      <a:lumOff val="5000"/>
                      <a:alpha val="60000"/>
                    </a:sysClr>
                  </a:glow>
                  <a:outerShdw blurRad="38100" dir="11700000" sx="101000" sy="101000" algn="t" rotWithShape="0">
                    <a:prstClr val="black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ฟลูออเรสเซนต์</a:t>
            </a:r>
            <a:endParaRPr lang="th-TH" sz="6000" b="1" kern="0" spc="-300" dirty="0" smtClean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glow rad="101600">
                  <a:sysClr val="windowText" lastClr="000000">
                    <a:lumMod val="95000"/>
                    <a:lumOff val="5000"/>
                    <a:alpha val="60000"/>
                  </a:sysClr>
                </a:glow>
                <a:outerShdw blurRad="38100" dir="11700000" sx="101000" sy="101000" algn="t" rotWithShape="0">
                  <a:prstClr val="black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1" name="ลูกศรเชื่อมต่อแบบตรง 10"/>
          <p:cNvCxnSpPr/>
          <p:nvPr/>
        </p:nvCxnSpPr>
        <p:spPr>
          <a:xfrm flipV="1">
            <a:off x="9696450" y="10951806"/>
            <a:ext cx="0" cy="3276600"/>
          </a:xfrm>
          <a:prstGeom prst="straightConnector1">
            <a:avLst/>
          </a:prstGeom>
          <a:ln w="1270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9" name="ลูกศรเชื่อมต่อแบบตรง 38"/>
          <p:cNvCxnSpPr/>
          <p:nvPr/>
        </p:nvCxnSpPr>
        <p:spPr>
          <a:xfrm flipV="1">
            <a:off x="13309313" y="15209382"/>
            <a:ext cx="1714927" cy="2476500"/>
          </a:xfrm>
          <a:prstGeom prst="straightConnector1">
            <a:avLst/>
          </a:prstGeom>
          <a:ln w="1270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ลูกศรเชื่อมต่อแบบตรง 41"/>
          <p:cNvCxnSpPr/>
          <p:nvPr/>
        </p:nvCxnSpPr>
        <p:spPr>
          <a:xfrm flipH="1" flipV="1">
            <a:off x="2781300" y="15283975"/>
            <a:ext cx="2362200" cy="2401907"/>
          </a:xfrm>
          <a:prstGeom prst="straightConnector1">
            <a:avLst/>
          </a:prstGeom>
          <a:ln w="1270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ลูกศรเชื่อมต่อแบบตรง 44"/>
          <p:cNvCxnSpPr/>
          <p:nvPr/>
        </p:nvCxnSpPr>
        <p:spPr>
          <a:xfrm flipH="1">
            <a:off x="5562600" y="18907626"/>
            <a:ext cx="2362200" cy="2352174"/>
          </a:xfrm>
          <a:prstGeom prst="straightConnector1">
            <a:avLst/>
          </a:prstGeom>
          <a:ln w="1270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0" name="ลูกศรเชื่อมต่อแบบตรง 49"/>
          <p:cNvCxnSpPr/>
          <p:nvPr/>
        </p:nvCxnSpPr>
        <p:spPr>
          <a:xfrm>
            <a:off x="12099672" y="18091096"/>
            <a:ext cx="2514600" cy="2199774"/>
          </a:xfrm>
          <a:prstGeom prst="straightConnector1">
            <a:avLst/>
          </a:prstGeom>
          <a:ln w="1270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3" name="ลูกศรเชื่อมต่อแบบตรง 52"/>
          <p:cNvCxnSpPr/>
          <p:nvPr/>
        </p:nvCxnSpPr>
        <p:spPr>
          <a:xfrm>
            <a:off x="9671384" y="20492043"/>
            <a:ext cx="0" cy="3509315"/>
          </a:xfrm>
          <a:prstGeom prst="straightConnector1">
            <a:avLst/>
          </a:prstGeom>
          <a:ln w="1270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6" name="สี่เหลี่ยมผืนผ้า 55"/>
          <p:cNvSpPr/>
          <p:nvPr/>
        </p:nvSpPr>
        <p:spPr>
          <a:xfrm>
            <a:off x="11543544" y="13329124"/>
            <a:ext cx="6744456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th-TH" sz="6000" b="1" kern="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glow rad="101600">
                    <a:sysClr val="windowText" lastClr="000000">
                      <a:lumMod val="95000"/>
                      <a:lumOff val="5000"/>
                      <a:alpha val="60000"/>
                    </a:sysClr>
                  </a:glow>
                  <a:outerShdw blurRad="38100" dir="11700000" sx="101000" sy="101000" algn="t" rotWithShape="0">
                    <a:prstClr val="black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เครื่องใช้ไฟฟ้า</a:t>
            </a:r>
            <a:endParaRPr lang="th-TH" sz="6000" b="1" kern="0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glow rad="101600">
                  <a:sysClr val="windowText" lastClr="000000">
                    <a:lumMod val="95000"/>
                    <a:lumOff val="5000"/>
                    <a:alpha val="60000"/>
                  </a:sysClr>
                </a:glow>
                <a:outerShdw blurRad="38100" dir="11700000" sx="101000" sy="101000" algn="t" rotWithShape="0">
                  <a:prstClr val="black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>
              <a:lnSpc>
                <a:spcPct val="70000"/>
              </a:lnSpc>
              <a:defRPr/>
            </a:pPr>
            <a:r>
              <a:rPr lang="th-TH" sz="6000" b="1" kern="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glow rad="101600">
                    <a:sysClr val="windowText" lastClr="000000">
                      <a:lumMod val="95000"/>
                      <a:lumOff val="5000"/>
                      <a:alpha val="60000"/>
                    </a:sysClr>
                  </a:glow>
                  <a:outerShdw blurRad="38100" dir="11700000" sx="101000" sy="101000" algn="t" rotWithShape="0">
                    <a:prstClr val="black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อุปกรณ์อิเล็กทรอนิกส์</a:t>
            </a:r>
          </a:p>
        </p:txBody>
      </p:sp>
      <p:pic>
        <p:nvPicPr>
          <p:cNvPr id="57" name="Picture 3" descr="C:\Users\Mnre\Desktop\1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073" y="20411941"/>
            <a:ext cx="4083398" cy="350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สี่เหลี่ยมผืนผ้า 57"/>
          <p:cNvSpPr/>
          <p:nvPr/>
        </p:nvSpPr>
        <p:spPr>
          <a:xfrm>
            <a:off x="332589" y="23863165"/>
            <a:ext cx="6710386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th-TH" sz="6000" b="1" kern="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glow rad="101600">
                    <a:sysClr val="windowText" lastClr="000000">
                      <a:lumMod val="95000"/>
                      <a:lumOff val="5000"/>
                      <a:alpha val="60000"/>
                    </a:sysClr>
                  </a:glow>
                  <a:outerShdw blurRad="38100" dir="11700000" sx="101000" sy="101000" algn="t" rotWithShape="0">
                    <a:prstClr val="black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แบตเตอรี่รถยนต์</a:t>
            </a:r>
          </a:p>
        </p:txBody>
      </p:sp>
      <p:pic>
        <p:nvPicPr>
          <p:cNvPr id="1039" name="Picture 15" descr="http://www.we-house.com/images/Battery/Automatic%20Batteries/FB/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33" y="18843369"/>
            <a:ext cx="7212976" cy="483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Mnre\Desktop\iStock_000022531063_small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8991" y="9729442"/>
            <a:ext cx="5386621" cy="35782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http://pc8.tarad.com/img-lib/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5602" l="50096" r="942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915" t="6125" b="55918"/>
          <a:stretch/>
        </p:blipFill>
        <p:spPr bwMode="auto">
          <a:xfrm>
            <a:off x="14155800" y="8273680"/>
            <a:ext cx="4672858" cy="453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nre\Desktop\Untitled-1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600" y="11314444"/>
            <a:ext cx="2992809" cy="1993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50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26</Words>
  <Application>Microsoft Office PowerPoint</Application>
  <PresentationFormat>กำหนดเอง</PresentationFormat>
  <Paragraphs>14</Paragraphs>
  <Slides>1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Miki</dc:creator>
  <cp:lastModifiedBy>Mnre</cp:lastModifiedBy>
  <cp:revision>23</cp:revision>
  <cp:lastPrinted>2016-07-01T06:45:11Z</cp:lastPrinted>
  <dcterms:created xsi:type="dcterms:W3CDTF">2015-09-09T02:35:13Z</dcterms:created>
  <dcterms:modified xsi:type="dcterms:W3CDTF">2016-07-01T06:50:28Z</dcterms:modified>
</cp:coreProperties>
</file>